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6429171e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6429171e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61398a5e8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61398a5e8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Showcase how to Git Checkout to a specific, mention how Code-Commit is used internally by Amazon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61398a5e8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61398a5e8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Showcase how to Git Checkout to a specific, mention how Code-Commit is used internally by Amazon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61398a5e8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61398a5e8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61398a5e8f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61398a5e8f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Showcase a live demo using github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6f3f5a2412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6f3f5a241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7b37098f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57b37098f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acmatuab.org/github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gathara.org/files/Github_Tutorial.pdf" TargetMode="External"/><Relationship Id="rId4" Type="http://schemas.openxmlformats.org/officeDocument/2006/relationships/hyperlink" Target="http://gathara.org/files/Git_Book.pdf" TargetMode="External"/><Relationship Id="rId5" Type="http://schemas.openxmlformats.org/officeDocument/2006/relationships/hyperlink" Target="https://www.raywenderlich.com/books/advanced-git/v1.0/chapters/1-how-does-git-actually-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Git &amp; Github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5"/>
            <a:ext cx="7801500" cy="117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Michael Gathara  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BS/MS </a:t>
            </a:r>
            <a:r>
              <a:rPr lang="en" sz="1800">
                <a:solidFill>
                  <a:srgbClr val="000000"/>
                </a:solidFill>
              </a:rPr>
              <a:t>Computer Science &amp; Math @ UAB</a:t>
            </a:r>
            <a:endParaRPr sz="17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President @ ACM at UAB</a:t>
            </a:r>
            <a:endParaRPr sz="1700">
              <a:solidFill>
                <a:srgbClr val="000000"/>
              </a:solidFill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1175" y="3060675"/>
            <a:ext cx="2082825" cy="208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671250" y="150475"/>
            <a:ext cx="7801500" cy="5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lt1"/>
                </a:solidFill>
              </a:rPr>
              <a:t>Attendance</a:t>
            </a:r>
            <a:endParaRPr b="1" sz="2500">
              <a:solidFill>
                <a:schemeClr val="lt1"/>
              </a:solidFill>
            </a:endParaRPr>
          </a:p>
        </p:txBody>
      </p:sp>
      <p:sp>
        <p:nvSpPr>
          <p:cNvPr id="67" name="Google Shape;67;p14"/>
          <p:cNvSpPr txBox="1"/>
          <p:nvPr>
            <p:ph idx="1" type="subTitle"/>
          </p:nvPr>
        </p:nvSpPr>
        <p:spPr>
          <a:xfrm>
            <a:off x="670000" y="4791900"/>
            <a:ext cx="78015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955">
                <a:solidFill>
                  <a:srgbClr val="000000"/>
                </a:solidFill>
              </a:rPr>
              <a:t>Michael Gathara - CS &amp; Math @ UAB</a:t>
            </a:r>
            <a:endParaRPr sz="955">
              <a:solidFill>
                <a:srgbClr val="000000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2693200" y="2371650"/>
            <a:ext cx="375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Place attendance QR code here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Git vs Github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Git: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Source/Version Control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underlying technology for Github, Gitlab, Code-Commit, and Bitbucket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Learn it once, Use it everywhere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Can be self-hosted to create your very own Github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4572000" y="1152475"/>
            <a:ext cx="4260300" cy="3416400"/>
          </a:xfrm>
          <a:prstGeom prst="rect">
            <a:avLst/>
          </a:prstGeom>
          <a:effectLst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Github: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Utilizes Git as it’s underlying technology, hence “Git as a service”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Graphical user interface to view files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No need to know Git to use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Super popular</a:t>
            </a:r>
            <a:endParaRPr>
              <a:solidFill>
                <a:srgbClr val="000000"/>
              </a:solidFill>
            </a:endParaRPr>
          </a:p>
        </p:txBody>
      </p:sp>
      <p:cxnSp>
        <p:nvCxnSpPr>
          <p:cNvPr id="76" name="Google Shape;76;p15"/>
          <p:cNvCxnSpPr>
            <a:endCxn id="77" idx="0"/>
          </p:cNvCxnSpPr>
          <p:nvPr/>
        </p:nvCxnSpPr>
        <p:spPr>
          <a:xfrm flipH="1">
            <a:off x="4570750" y="1025700"/>
            <a:ext cx="3600" cy="37662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" name="Google Shape;77;p15"/>
          <p:cNvSpPr txBox="1"/>
          <p:nvPr>
            <p:ph idx="4294967295" type="subTitle"/>
          </p:nvPr>
        </p:nvSpPr>
        <p:spPr>
          <a:xfrm>
            <a:off x="670000" y="4791900"/>
            <a:ext cx="78015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</a:rPr>
              <a:t>Michael Gathara - CS &amp; Math @ UAB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How Git Works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4083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Git: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Working Directory 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Your current files, where you make changes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Staging Area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Git starts keeping track of your files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Committed Area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A screenshot of your working directory, ready to be sent to Github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Remote Repo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Github, Gitlab, Bitbucket, etc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4" name="Google Shape;84;p16"/>
          <p:cNvSpPr txBox="1"/>
          <p:nvPr>
            <p:ph idx="4294967295" type="subTitle"/>
          </p:nvPr>
        </p:nvSpPr>
        <p:spPr>
          <a:xfrm>
            <a:off x="670000" y="4791900"/>
            <a:ext cx="78015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</a:rPr>
              <a:t>Michael Gathara - CS &amp; Math @ UAB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47100" y="1170125"/>
            <a:ext cx="4444499" cy="299686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4547100" y="4167000"/>
            <a:ext cx="4444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Average"/>
                <a:ea typeface="Average"/>
                <a:cs typeface="Average"/>
                <a:sym typeface="Average"/>
              </a:rPr>
              <a:t>https://phoenixnap.com/kb/how-git-works#:~:text=Git%20allows%20users%20to%20track,and%20track%20each%20one%20independently.</a:t>
            </a:r>
            <a:endParaRPr sz="800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Why Source/Version Control?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Keep track of changes within files regardless of the amount of users making those changes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Create </a:t>
            </a:r>
            <a:r>
              <a:rPr lang="en">
                <a:solidFill>
                  <a:srgbClr val="000000"/>
                </a:solidFill>
              </a:rPr>
              <a:t>checkpoints</a:t>
            </a:r>
            <a:r>
              <a:rPr lang="en">
                <a:solidFill>
                  <a:srgbClr val="000000"/>
                </a:solidFill>
              </a:rPr>
              <a:t> as you work on a problem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See your progress </a:t>
            </a:r>
            <a:r>
              <a:rPr lang="en">
                <a:solidFill>
                  <a:srgbClr val="000000"/>
                </a:solidFill>
              </a:rPr>
              <a:t>through time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Access your files anywhere in the world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3" name="Google Shape;93;p17"/>
          <p:cNvSpPr txBox="1"/>
          <p:nvPr>
            <p:ph idx="4294967295" type="subTitle"/>
          </p:nvPr>
        </p:nvSpPr>
        <p:spPr>
          <a:xfrm>
            <a:off x="671250" y="4806900"/>
            <a:ext cx="78015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</a:rPr>
              <a:t>Michael Gathara - CS &amp; Math @ UAB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Live Demo: A live showcase of Git/Github working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Download Git if you don’t have it yet (</a:t>
            </a:r>
            <a:r>
              <a:rPr lang="en">
                <a:solidFill>
                  <a:srgbClr val="4A86E8"/>
                </a:solidFill>
              </a:rPr>
              <a:t>https://git-scm.com/downloads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Creating an organization to host your UAB files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Creating a repo for a class and some good practices for structuring files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Git add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Git commit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Git push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Git checkout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Git pull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0" name="Google Shape;100;p18"/>
          <p:cNvSpPr txBox="1"/>
          <p:nvPr>
            <p:ph idx="4294967295" type="subTitle"/>
          </p:nvPr>
        </p:nvSpPr>
        <p:spPr>
          <a:xfrm>
            <a:off x="671250" y="4806900"/>
            <a:ext cx="78015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</a:rPr>
              <a:t>Michael Gathara - CS &amp; Math @ UAB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Git Exercise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Navigate over to </a:t>
            </a:r>
            <a:r>
              <a:rPr lang="en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https://acmatuab.org/github</a:t>
            </a:r>
            <a:endParaRPr>
              <a:solidFill>
                <a:srgbClr val="4A86E8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Find the first contributions repo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Follow the instructions to use what you learned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Discover pull requests, branches and merging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</a:rPr>
              <a:t>Ask for help!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Questions?/</a:t>
            </a:r>
            <a:r>
              <a:rPr lang="en">
                <a:solidFill>
                  <a:srgbClr val="000000"/>
                </a:solidFill>
              </a:rPr>
              <a:t>Resources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Setting up your school organization: </a:t>
            </a:r>
            <a:r>
              <a:rPr lang="en" sz="1700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gathara.org/files/Github_Tutorial.pdf</a:t>
            </a:r>
            <a:endParaRPr sz="1700" u="sng">
              <a:solidFill>
                <a:srgbClr val="4A86E8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Ry’s Git Book: </a:t>
            </a:r>
            <a:r>
              <a:rPr lang="en" sz="1700" u="sng">
                <a:solidFill>
                  <a:srgbClr val="4A86E8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gathara.org/files/Git_Book.pdf</a:t>
            </a:r>
            <a:endParaRPr sz="1700" u="sng">
              <a:solidFill>
                <a:srgbClr val="4A86E8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Ray Winderlich, How Git Actually Works: </a:t>
            </a:r>
            <a:r>
              <a:rPr lang="en" sz="1700" u="sng">
                <a:solidFill>
                  <a:srgbClr val="4A86E8"/>
                </a:solidFill>
                <a:highlight>
                  <a:schemeClr val="dk1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https://www.raywenderlich.com/books/advanced-git/v1.0/chapters/1-how-does-git-actually-work</a:t>
            </a:r>
            <a:endParaRPr sz="1700">
              <a:solidFill>
                <a:srgbClr val="4A86E8"/>
              </a:solidFill>
              <a:highlight>
                <a:schemeClr val="dk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chemeClr val="dk1"/>
                </a:highlight>
              </a:rPr>
              <a:t>Version Control with Git:</a:t>
            </a:r>
            <a:r>
              <a:rPr lang="en" sz="1700">
                <a:solidFill>
                  <a:srgbClr val="4A86E8"/>
                </a:solidFill>
                <a:highlight>
                  <a:schemeClr val="dk1"/>
                </a:highlight>
              </a:rPr>
              <a:t> </a:t>
            </a:r>
            <a:r>
              <a:rPr lang="en" sz="1700" u="sng">
                <a:solidFill>
                  <a:srgbClr val="4A86E8"/>
                </a:solidFill>
                <a:highlight>
                  <a:schemeClr val="dk1"/>
                </a:highlight>
              </a:rPr>
              <a:t>https://www.udacity.com/course/version-control-with-git--ud123</a:t>
            </a:r>
            <a:endParaRPr sz="1700" u="sng">
              <a:solidFill>
                <a:srgbClr val="4A86E8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4A86E8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</p:txBody>
      </p:sp>
      <p:sp>
        <p:nvSpPr>
          <p:cNvPr id="113" name="Google Shape;113;p20"/>
          <p:cNvSpPr txBox="1"/>
          <p:nvPr>
            <p:ph idx="4294967295" type="subTitle"/>
          </p:nvPr>
        </p:nvSpPr>
        <p:spPr>
          <a:xfrm>
            <a:off x="671250" y="4806900"/>
            <a:ext cx="78015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</a:rPr>
              <a:t>Michael Gathara - CS &amp; Math @ UAB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